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</Types>
</file>

<file path=_rels/.rels><?xml version="1.0" encoding="UTF-8" standalone="yes"?>
<Relationships xmlns="http://schemas.openxmlformats.org/package/2006/relationships">
    <Relationship Id="rId3" Type="http://schemas.openxmlformats.org/package/2006/relationships/metadata/core-properties" Target="docProps/core.xml"/>
    <Relationship Id="rId2" Type="http://schemas.openxmlformats.org/package/2006/relationships/metadata/thumbnail" Target="docProps/thumbnail.jpeg"/>
    <Relationship Id="rId1" Type="http://schemas.openxmlformats.org/officeDocument/2006/relationships/officeDocument" Target="ppt/presentation.xml"/>
    <Relationship Id="rId4" Type="http://schemas.openxmlformats.org/officeDocument/2006/relationships/extended-properties" Target="docProps/app.xml"/>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?>

<Relationships xmlns='http://schemas.openxmlformats.org/package/2006/relationships'>
  <Relationship Id='rId3' Target='presProps.xml' Type='http://schemas.openxmlformats.org/officeDocument/2006/relationships/presProps' />
  <Relationship Id='rId1' Target='slideMasters/slideMaster1.xml' Type='http://schemas.openxmlformats.org/officeDocument/2006/relationships/slideMaster' />
  <Relationship Id='rId2' Target='tableStyles.xml' Type='http://schemas.openxmlformats.org/officeDocument/2006/relationships/tableStyles' />
  <Relationship Id='rId5' Target='theme/theme1.xml' Type='http://schemas.openxmlformats.org/officeDocument/2006/relationships/theme' />
  <Relationship Id='rId4' Target='viewProps.xml' Type='http://schemas.openxmlformats.org/officeDocument/2006/relationships/viewProps' />
  <Relationship Id='rId6' Target='slides/slide1.xml' Type='http://schemas.openxmlformats.org/officeDocument/2006/relationships/slide' />
  <Relationship Id='rId7' Target='slides/slide2.xml' Type='http://schemas.openxmlformats.org/officeDocument/2006/relationships/slide' />
  <Relationship Id='rId8' Target='slides/slide3.xml' Type='http://schemas.openxmlformats.org/officeDocument/2006/relationships/slide' />
  <Relationship Id='rId9' Target='slides/slide4.xml' Type='http://schemas.openxmlformats.org/officeDocument/2006/relationships/slide' />
  <Relationship Id='rId10' Target='slides/slide5.xml' Type='http://schemas.openxmlformats.org/officeDocument/2006/relationships/slide' />
  <Relationship Id='rId11' Target='slides/slide6.xml' Type='http://schemas.openxmlformats.org/officeDocument/2006/relationships/slide' />
  <Relationship Id='rId12' Target='slides/slide7.xml' Type='http://schemas.openxmlformats.org/officeDocument/2006/relationships/slide' />
  <Relationship Id='rId13' Target='slides/slide8.xml' Type='http://schemas.openxmlformats.org/officeDocument/2006/relationships/slide' />
  <Relationship Id='rId14' Target='slides/slide9.xml' Type='http://schemas.openxmlformats.org/officeDocument/2006/relationships/slide' />
  <Relationship Id='rId15' Target='slides/slide10.xml' Type='http://schemas.openxmlformats.org/officeDocument/2006/relationships/slide' />
  <Relationship Id='rId16' Target='slides/slide11.xml' Type='http://schemas.openxmlformats.org/officeDocument/2006/relationships/slide' />
  <Relationship Id='rId17' Target='slides/slide12.xml' Type='http://schemas.openxmlformats.org/officeDocument/2006/relationships/slide' />
  <Relationship Id='rId18' Target='slides/slide13.xml' Type='http://schemas.openxmlformats.org/officeDocument/2006/relationships/slide' />
  <Relationship Id='rId19' Target='slides/slide14.xml' Type='http://schemas.openxmlformats.org/officeDocument/2006/relationships/slide' />
  <Relationship Id='rId20' Target='slides/slide15.xml' Type='http://schemas.openxmlformats.org/officeDocument/2006/relationships/slide' />
  <Relationship Id='rId21' Target='slides/slide16.xml' Type='http://schemas.openxmlformats.org/officeDocument/2006/relationships/slide' />
  <Relationship Id='rId22' Target='slides/slide17.xml' Type='http://schemas.openxmlformats.org/officeDocument/2006/relationships/slide' />
  <Relationship Id='rId23' Target='slides/slide18.xml' Type='http://schemas.openxmlformats.org/officeDocument/2006/relationships/slide' />
</Relationships>

</file>

<file path=ppt/slideLayouts/_rels/slideLayout1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10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11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2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3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6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7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8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_rels/slideLayout9.xml.rels><?xml version="1.0" encoding="UTF-8" standalone="yes"?>
<Relationships xmlns="http://schemas.openxmlformats.org/package/2006/relationships">
    <Relationship Id="rId1" Type="http://schemas.openxmlformats.org/officeDocument/2006/relationships/slideMaster" Target="../slideMasters/slideMaster1.xml"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
    <Relationship Id="rId8" Type="http://schemas.openxmlformats.org/officeDocument/2006/relationships/slideLayout" Target="../slideLayouts/slideLayout8.xml"/>
    <Relationship Id="rId3" Type="http://schemas.openxmlformats.org/officeDocument/2006/relationships/slideLayout" Target="../slideLayouts/slideLayout3.xml"/>
    <Relationship Id="rId7" Type="http://schemas.openxmlformats.org/officeDocument/2006/relationships/slideLayout" Target="../slideLayouts/slideLayout7.xml"/>
    <Relationship Id="rId12" Type="http://schemas.openxmlformats.org/officeDocument/2006/relationships/theme" Target="../theme/theme1.xml"/>
    <Relationship Id="rId2" Type="http://schemas.openxmlformats.org/officeDocument/2006/relationships/slideLayout" Target="../slideLayouts/slideLayout2.xml"/>
    <Relationship Id="rId1" Type="http://schemas.openxmlformats.org/officeDocument/2006/relationships/slideLayout" Target="../slideLayouts/slideLayout1.xml"/>
    <Relationship Id="rId6" Type="http://schemas.openxmlformats.org/officeDocument/2006/relationships/slideLayout" Target="../slideLayouts/slideLayout6.xml"/>
    <Relationship Id="rId11" Type="http://schemas.openxmlformats.org/officeDocument/2006/relationships/slideLayout" Target="../slideLayouts/slideLayout11.xml"/>
    <Relationship Id="rId5" Type="http://schemas.openxmlformats.org/officeDocument/2006/relationships/slideLayout" Target="../slideLayouts/slideLayout5.xml"/>
    <Relationship Id="rId10" Type="http://schemas.openxmlformats.org/officeDocument/2006/relationships/slideLayout" Target="../slideLayouts/slideLayout10.xml"/>
    <Relationship Id="rId4" Type="http://schemas.openxmlformats.org/officeDocument/2006/relationships/slideLayout" Target="../slideLayouts/slideLayout4.xml"/>
    <Relationship Id="rId9" Type="http://schemas.openxmlformats.org/officeDocument/2006/relationships/slideLayout" Target="../slideLayouts/slideLayout9.xml"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6' Target='https://datavisualization.dph.mass.gov/#/workbooks/17/views' TargetMode='External' Type='http://schemas.openxmlformats.org/officeDocument/2006/relationships/hyperlink' />
</Relationships>

</file>

<file path=ppt/slides/_rels/slide10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5' Target='../media/image9.png' Type='http://schemas.openxmlformats.org/officeDocument/2006/relationships/image' />
</Relationships>

</file>

<file path=ppt/slides/_rels/slide11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6' Target='../media/image10.png' Type='http://schemas.openxmlformats.org/officeDocument/2006/relationships/image' />
</Relationships>

</file>

<file path=ppt/slides/_rels/slide12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7' Target='../media/image11.png' Type='http://schemas.openxmlformats.org/officeDocument/2006/relationships/image' />
</Relationships>

</file>

<file path=ppt/slides/_rels/slide13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8' Target='../media/image12.png' Type='http://schemas.openxmlformats.org/officeDocument/2006/relationships/image' />
</Relationships>

</file>

<file path=ppt/slides/_rels/slide14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9' Target='../media/image13.png' Type='http://schemas.openxmlformats.org/officeDocument/2006/relationships/image' />
</Relationships>

</file>

<file path=ppt/slides/_rels/slide15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20' Target='../media/image14.png' Type='http://schemas.openxmlformats.org/officeDocument/2006/relationships/image' />
</Relationships>

</file>

<file path=ppt/slides/_rels/slide16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21' Target='../media/image15.png' Type='http://schemas.openxmlformats.org/officeDocument/2006/relationships/image' />
</Relationships>

</file>

<file path=ppt/slides/_rels/slide17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22' Target='../media/image16.png' Type='http://schemas.openxmlformats.org/officeDocument/2006/relationships/image' />
</Relationships>

</file>

<file path=ppt/slides/_rels/slide18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23' Target='../media/image17.png' Type='http://schemas.openxmlformats.org/officeDocument/2006/relationships/image' />
</Relationships>

</file>

<file path=ppt/slides/_rels/slide2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7' Target='../media/image1.png' Type='http://schemas.openxmlformats.org/officeDocument/2006/relationships/image' />
</Relationships>

</file>

<file path=ppt/slides/_rels/slide3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8' Target='../media/image2.png' Type='http://schemas.openxmlformats.org/officeDocument/2006/relationships/image' />
</Relationships>

</file>

<file path=ppt/slides/_rels/slide4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9' Target='../media/image3.png' Type='http://schemas.openxmlformats.org/officeDocument/2006/relationships/image' />
</Relationships>

</file>

<file path=ppt/slides/_rels/slide5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0' Target='../media/image4.png' Type='http://schemas.openxmlformats.org/officeDocument/2006/relationships/image' />
</Relationships>

</file>

<file path=ppt/slides/_rels/slide6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1' Target='../media/image5.png' Type='http://schemas.openxmlformats.org/officeDocument/2006/relationships/image' />
</Relationships>

</file>

<file path=ppt/slides/_rels/slide7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2' Target='../media/image6.png' Type='http://schemas.openxmlformats.org/officeDocument/2006/relationships/image' />
</Relationships>

</file>

<file path=ppt/slides/_rels/slide8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3' Target='../media/image7.png' Type='http://schemas.openxmlformats.org/officeDocument/2006/relationships/image' />
</Relationships>

</file>

<file path=ppt/slides/_rels/slide9.xml.rels><?xml version='1.0' encoding='utf-8' ?>

<Relationships xmlns='http://schemas.openxmlformats.org/package/2006/relationships'>
  <Relationship Id='rId1' Target='../slideLayouts/slideLayout1.xml' Type='http://schemas.openxmlformats.org/officeDocument/2006/relationships/slideLayout' />
  <Relationship Id='rId14' Target='../media/image8.png' Type='http://schemas.openxmlformats.org/officeDocument/2006/relationships/image' />
</Relationships>

</file>

<file path=ppt/slides/_rels/slideTemplate.xml.rels><?xml version="1.0" encoding="UTF-8" standalone="yes"?>
<Relationships xmlns="http://schemas.openxmlformats.org/package/2006/relationships">
    <Relationship Id="rId1" Type="http://schemas.openxmlformats.org/officeDocument/2006/relationships/slideLayout" Target="../slideLayouts/slideLayout1.xml"/>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lide1">
            <a:extLst>
              <a:ext uri="{FF2B5EF4-FFF2-40B4-BE49-F238E27FC236}">
                <a16:creationId xmlns:a16="http://schemas.microsoft.com/office/drawing/2014/main" id="{5695E84F-DC73-4B07-A883-FA34D462DEBB}"/>
              </a:ext>
            </a:extLst>
          </p:cNvPr>
          <p:cNvSpPr>
            <a:spLocks noGrp="1"/>
          </p:cNvSpPr>
          <p:nvPr>
            <p:ph idx="0" type="ctrTitle"/>
          </p:nvPr>
        </p:nvSpPr>
        <p:spPr/>
        <p:txBody>
          <a:bodyPr/>
          <a:lstStyle/>
          <a:p>
            <a:r>
              <a:rPr dirty="0" lang="en-us">
                <a:hlinkClick r:id="rId6"/>
              </a:rPr>
              <a:t>MA DPH COVID-19 Dashboard</a:t>
            </a:r>
          </a:p>
        </p:txBody>
      </p:sp>
      <p:sp>
        <p:nvSpPr>
          <p:cNvPr id="1" name="slide1">
            <a:extLst>
              <a:ext uri="{FF2B5EF4-FFF2-40B4-BE49-F238E27FC236}">
                <a16:creationId xmlns:a16="http://schemas.microsoft.com/office/drawing/2014/main" id="{7357CB1B-6C81-43B6-9C82-7279B6A72124}"/>
              </a:ext>
            </a:extLst>
          </p:cNvPr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r>
              <a:rPr/>
              <a:t>File created on: 4/21/2022 7:12:01 AM</a:t>
            </a:r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ID-19 Hospitalization Demographics" id="10" name="slide10">
            <a:extLst>
              <a:ext uri="{FF2B5EF4-FFF2-40B4-BE49-F238E27FC236}">
                <a16:creationId xmlns:a16="http://schemas.microsoft.com/office/drawing/2014/main" id="{90A45B55-9C8E-4DB6-830A-0A8CD52203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ID-19 Hospitalization Bed Occupancy" id="11" name="slide11">
            <a:extLst>
              <a:ext uri="{FF2B5EF4-FFF2-40B4-BE49-F238E27FC236}">
                <a16:creationId xmlns:a16="http://schemas.microsoft.com/office/drawing/2014/main" id="{DF9705F8-DC53-4AB3-AB5B-DDF03BE98B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ID-19 Deaths" id="12" name="slide12">
            <a:extLst>
              <a:ext uri="{FF2B5EF4-FFF2-40B4-BE49-F238E27FC236}">
                <a16:creationId xmlns:a16="http://schemas.microsoft.com/office/drawing/2014/main" id="{69ADB4C2-811D-4537-B086-5EF547BDF2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igher Ed &amp;amp; Long Term Care" id="13" name="slide13">
            <a:extLst>
              <a:ext uri="{FF2B5EF4-FFF2-40B4-BE49-F238E27FC236}">
                <a16:creationId xmlns:a16="http://schemas.microsoft.com/office/drawing/2014/main" id="{6A248A7C-695A-4417-A0A1-7A8FA2FD95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ient Breakdown" id="14" name="slide14">
            <a:extLst>
              <a:ext uri="{FF2B5EF4-FFF2-40B4-BE49-F238E27FC236}">
                <a16:creationId xmlns:a16="http://schemas.microsoft.com/office/drawing/2014/main" id="{150C3613-F05D-476A-B9FE-1C75B8CAFC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ty and Town Overview" id="15" name="slide15">
            <a:extLst>
              <a:ext uri="{FF2B5EF4-FFF2-40B4-BE49-F238E27FC236}">
                <a16:creationId xmlns:a16="http://schemas.microsoft.com/office/drawing/2014/main" id="{7065194F-259C-4951-8A8F-D487832B22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ity and Town Detail" id="16" name="slide16">
            <a:extLst>
              <a:ext uri="{FF2B5EF4-FFF2-40B4-BE49-F238E27FC236}">
                <a16:creationId xmlns:a16="http://schemas.microsoft.com/office/drawing/2014/main" id="{B80CA841-C92A-43A3-AE58-E72C0AA8E6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nty data" id="17" name="slide17">
            <a:extLst>
              <a:ext uri="{FF2B5EF4-FFF2-40B4-BE49-F238E27FC236}">
                <a16:creationId xmlns:a16="http://schemas.microsoft.com/office/drawing/2014/main" id="{6EE8B28A-0268-433B-910E-65D3996B6C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ditional Resources" id="18" name="slide18">
            <a:extLst>
              <a:ext uri="{FF2B5EF4-FFF2-40B4-BE49-F238E27FC236}">
                <a16:creationId xmlns:a16="http://schemas.microsoft.com/office/drawing/2014/main" id="{CE95E416-2A20-4892-ABD1-3F42D6E199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day&amp;apos;s Overview" id="2" name="slide2">
            <a:extLst>
              <a:ext uri="{FF2B5EF4-FFF2-40B4-BE49-F238E27FC236}">
                <a16:creationId xmlns:a16="http://schemas.microsoft.com/office/drawing/2014/main" id="{6A5AEECB-D526-470B-8C73-45D7869E8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view Trends" id="3" name="slide3">
            <a:extLst>
              <a:ext uri="{FF2B5EF4-FFF2-40B4-BE49-F238E27FC236}">
                <a16:creationId xmlns:a16="http://schemas.microsoft.com/office/drawing/2014/main" id="{C039D810-C546-440A-A205-BE6FB53C6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ID-19 Cases Over Time" id="4" name="slide4">
            <a:extLst>
              <a:ext uri="{FF2B5EF4-FFF2-40B4-BE49-F238E27FC236}">
                <a16:creationId xmlns:a16="http://schemas.microsoft.com/office/drawing/2014/main" id="{5B2D2812-5502-4050-9DE6-775E59BE10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ID-19 Cases Contact Tracing" id="5" name="slide5">
            <a:extLst>
              <a:ext uri="{FF2B5EF4-FFF2-40B4-BE49-F238E27FC236}">
                <a16:creationId xmlns:a16="http://schemas.microsoft.com/office/drawing/2014/main" id="{CB1EB5F9-D422-43CC-A388-6691979AE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ID-19 Cases Clusters" id="6" name="slide6">
            <a:extLst>
              <a:ext uri="{FF2B5EF4-FFF2-40B4-BE49-F238E27FC236}">
                <a16:creationId xmlns:a16="http://schemas.microsoft.com/office/drawing/2014/main" id="{461832D2-AC0D-46D1-B7CA-8BB61797DA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ID-19 Testing" id="7" name="slide7">
            <a:extLst>
              <a:ext uri="{FF2B5EF4-FFF2-40B4-BE49-F238E27FC236}">
                <a16:creationId xmlns:a16="http://schemas.microsoft.com/office/drawing/2014/main" id="{AD7975FC-56D2-46DD-BADD-555D3D84AA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ID-19 Hospitalization Overall" id="8" name="slide8">
            <a:extLst>
              <a:ext uri="{FF2B5EF4-FFF2-40B4-BE49-F238E27FC236}">
                <a16:creationId xmlns:a16="http://schemas.microsoft.com/office/drawing/2014/main" id="{E5E14227-5E6C-421A-95F0-6ABC467410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ID-19 Hospitalization ICU" id="9" name="slide9">
            <a:extLst>
              <a:ext uri="{FF2B5EF4-FFF2-40B4-BE49-F238E27FC236}">
                <a16:creationId xmlns:a16="http://schemas.microsoft.com/office/drawing/2014/main" id="{6206B990-76DC-425F-8243-0A827599BD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5250"/>
            <a:ext cx="11811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Templat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5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creator/>
  <cp:lastModifiedBy/>
  <cp:revision>0</cp:revision>
  <dcterms:created xsi:type="dcterms:W3CDTF">2022-04-21T11:12:02Z</dcterms:created>
  <dcterms:modified xsi:type="dcterms:W3CDTF">2022-04-21T11:12:02Z</dcterms:modified>
</cp:coreProperties>
</file>